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Sound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2544793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group of students make a model to show how we can hear a loudspeaker.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355843"/>
            <a:ext cx="8748828" cy="272577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To answer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do the ping-pong balls represent?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happens to the ping-pong balls when the loudspeaker vibrates?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is this model similar to what happens when sound moves through the air?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is this model different to what happens when sound moves through the air?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3" y="853387"/>
            <a:ext cx="5601761" cy="211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68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2019-04-09T13:28:12Z</dcterms:created>
  <dcterms:modified xsi:type="dcterms:W3CDTF">2019-04-09T13:31:33Z</dcterms:modified>
</cp:coreProperties>
</file>